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93" r:id="rId3"/>
    <p:sldId id="294" r:id="rId4"/>
    <p:sldId id="295" r:id="rId5"/>
    <p:sldId id="296" r:id="rId6"/>
    <p:sldId id="297" r:id="rId7"/>
    <p:sldId id="272" r:id="rId8"/>
    <p:sldId id="273" r:id="rId9"/>
    <p:sldId id="274" r:id="rId10"/>
    <p:sldId id="284" r:id="rId11"/>
    <p:sldId id="285" r:id="rId12"/>
    <p:sldId id="286" r:id="rId13"/>
    <p:sldId id="287" r:id="rId14"/>
    <p:sldId id="288" r:id="rId15"/>
    <p:sldId id="292" r:id="rId16"/>
    <p:sldId id="289" r:id="rId17"/>
    <p:sldId id="290" r:id="rId18"/>
    <p:sldId id="291" r:id="rId19"/>
    <p:sldId id="28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007000"/>
    <a:srgbClr val="0042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1585B-46EE-4C86-A6F6-346876C372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020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3F13E-9CEA-4740-9425-8D9C2B9939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493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270C-3709-4F45-8297-CD2B829196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4641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FEAEA-FDF9-4B22-A4C2-4237BB6F0E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709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1C7BF-D636-41C0-B4A8-CC86A23CF5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494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436F9-D549-4C8E-897F-947B2E1FAA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68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99327-C9A4-4903-97DE-FE8D50036D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911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62612-5067-4A45-8B65-0C49385B00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056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0CBAD-4787-4628-B770-17A5A5C051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098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50D0D-DEBE-425B-A353-DB1621D156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1088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E62F7-53BC-4E54-8C29-486492BB8B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144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921E702-32EC-4277-94DD-D2C47841E9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549275"/>
            <a:ext cx="6696075" cy="11430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20000"/>
                </a:solidFill>
              </a:rPr>
              <a:t>Участник Великой Отечественной войны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916113"/>
            <a:ext cx="6696075" cy="35290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4000" b="1" i="1" smtClean="0">
                <a:solidFill>
                  <a:srgbClr val="FF0000"/>
                </a:solidFill>
              </a:rPr>
              <a:t>Лавров Иван Александрович</a:t>
            </a:r>
          </a:p>
        </p:txBody>
      </p:sp>
      <p:pic>
        <p:nvPicPr>
          <p:cNvPr id="2052" name="Picture 4" descr="C:\Users\111\Desktop\Лавро\SDC198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01190" y="3443626"/>
            <a:ext cx="3573396" cy="2680048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Медаль за Отвагу</a:t>
            </a:r>
            <a:br>
              <a:rPr lang="ru-RU" altLang="ru-RU" smtClean="0">
                <a:solidFill>
                  <a:srgbClr val="FF0000"/>
                </a:solidFill>
              </a:rPr>
            </a:br>
            <a:endParaRPr lang="ru-RU" altLang="ru-RU" smtClean="0"/>
          </a:p>
        </p:txBody>
      </p:sp>
      <p:pic>
        <p:nvPicPr>
          <p:cNvPr id="28674" name="Picture 2" descr="C:\Users\111\Desktop\Лавро\SDC199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1340768"/>
            <a:ext cx="6806885" cy="496855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Медаль за оборону Кавказа</a:t>
            </a:r>
          </a:p>
        </p:txBody>
      </p:sp>
      <p:pic>
        <p:nvPicPr>
          <p:cNvPr id="29698" name="Picture 2" descr="C:\Users\111\Desktop\Лавро\SDC199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688" y="1422068"/>
            <a:ext cx="6804368" cy="5103276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Медаль Славы</a:t>
            </a:r>
          </a:p>
        </p:txBody>
      </p:sp>
      <p:pic>
        <p:nvPicPr>
          <p:cNvPr id="30722" name="Picture 2" descr="C:\Users\111\Desktop\Лавро\SDC199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691" y="1600200"/>
            <a:ext cx="6977749" cy="4925144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258888" y="274638"/>
            <a:ext cx="7427912" cy="1143000"/>
          </a:xfrm>
        </p:spPr>
        <p:txBody>
          <a:bodyPr/>
          <a:lstStyle/>
          <a:p>
            <a:r>
              <a:rPr lang="ru-RU" altLang="ru-RU" sz="4000" smtClean="0">
                <a:solidFill>
                  <a:srgbClr val="FF0000"/>
                </a:solidFill>
              </a:rPr>
              <a:t>За Победу над Германией в Великой Отечественной войне 1941-1945 года</a:t>
            </a:r>
          </a:p>
        </p:txBody>
      </p:sp>
      <p:pic>
        <p:nvPicPr>
          <p:cNvPr id="31746" name="Picture 2" descr="C:\Users\111\Desktop\Лавро\SDC199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1805582"/>
            <a:ext cx="6480720" cy="473664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258888" y="274638"/>
            <a:ext cx="7427912" cy="1143000"/>
          </a:xfrm>
        </p:spPr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Орден Отечественной войны </a:t>
            </a:r>
          </a:p>
        </p:txBody>
      </p:sp>
      <p:pic>
        <p:nvPicPr>
          <p:cNvPr id="32770" name="Picture 2" descr="C:\Users\111\Desktop\Лавро\SDC199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691" y="1600200"/>
            <a:ext cx="7121765" cy="4781128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Медаль Георгия Жукова</a:t>
            </a:r>
          </a:p>
        </p:txBody>
      </p:sp>
      <p:pic>
        <p:nvPicPr>
          <p:cNvPr id="35842" name="Picture 2" descr="C:\Users\111\Desktop\Лавро\SDC198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412776"/>
            <a:ext cx="6816757" cy="5112568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Юбилейные медали</a:t>
            </a:r>
          </a:p>
        </p:txBody>
      </p:sp>
      <p:pic>
        <p:nvPicPr>
          <p:cNvPr id="15363" name="Picture 2" descr="C:\Users\111\Desktop\Лавро\SDC199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31900" y="1141413"/>
            <a:ext cx="2592388" cy="1944687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3" descr="C:\Users\111\Desktop\Лавро\SDC199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1120775"/>
            <a:ext cx="2695304" cy="2020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4" descr="C:\Users\111\Desktop\Лавро\SDC199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860800"/>
            <a:ext cx="3457575" cy="2592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C:\Users\111\Desktop\Лавро\SDC1989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3810000"/>
            <a:ext cx="3592513" cy="2693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C:\Users\111\Desktop\Лавро\SDC199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1120239"/>
            <a:ext cx="2352261" cy="1764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900113" y="274638"/>
            <a:ext cx="7786687" cy="1143000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16387" name="Picture 2" descr="C:\Users\111\Desktop\Лавро\SDC199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7334" y="154693"/>
            <a:ext cx="2593032" cy="1943451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3" descr="C:\Users\111\Desktop\Лавро\SDC19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360" y="188640"/>
            <a:ext cx="2639715" cy="1980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C:\Users\111\Desktop\Лавро\SDC198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385963"/>
            <a:ext cx="3043312" cy="2282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 descr="C:\Users\111\Desktop\Лавро\SDC198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312299"/>
            <a:ext cx="3240683" cy="2429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C:\Users\111\Desktop\Лавро\DSCN22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366" y="2181646"/>
            <a:ext cx="2783994" cy="2088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За доблестный труд</a:t>
            </a:r>
          </a:p>
        </p:txBody>
      </p:sp>
      <p:pic>
        <p:nvPicPr>
          <p:cNvPr id="17411" name="Picture 2" descr="C:\Users\111\Desktop\Лавро\SDC199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0583" y="1203182"/>
            <a:ext cx="3463192" cy="25969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2" name="Picture 3" descr="C:\Users\111\Desktop\Лавро\SDC199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389" y="1203181"/>
            <a:ext cx="3280999" cy="24607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4" descr="C:\Users\111\Desktop\Лавро\SDC199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552" y="4058128"/>
            <a:ext cx="3528119" cy="26469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5" descr="C:\Users\111\Desktop\Лавро\SDC199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774" y="4193696"/>
            <a:ext cx="3348037" cy="25114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/>
              <a:t> </a:t>
            </a:r>
            <a:r>
              <a:rPr lang="ru-RU" altLang="ru-RU" b="1" smtClean="0">
                <a:solidFill>
                  <a:srgbClr val="FF0000"/>
                </a:solidFill>
              </a:rPr>
              <a:t>Героям Победы - спасибо!!!</a:t>
            </a:r>
            <a:endParaRPr lang="ru-RU" altLang="ru-RU" smtClean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6375" y="1600200"/>
            <a:ext cx="7210425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sz="4400" dirty="0" smtClean="0">
                <a:solidFill>
                  <a:srgbClr val="FF0000"/>
                </a:solidFill>
                <a:latin typeface="+mj-lt"/>
              </a:rPr>
              <a:t>СПАСИБО ГЕРОЯМ, </a:t>
            </a:r>
          </a:p>
          <a:p>
            <a:pPr>
              <a:defRPr/>
            </a:pPr>
            <a:r>
              <a:rPr lang="ru-RU" sz="4400" dirty="0" smtClean="0">
                <a:solidFill>
                  <a:srgbClr val="FF0000"/>
                </a:solidFill>
                <a:latin typeface="+mj-lt"/>
              </a:rPr>
              <a:t>СПАСИБО СОЛДАТАМ,</a:t>
            </a:r>
          </a:p>
          <a:p>
            <a:pPr>
              <a:defRPr/>
            </a:pPr>
            <a:r>
              <a:rPr lang="ru-RU" sz="4400" dirty="0" smtClean="0">
                <a:solidFill>
                  <a:srgbClr val="FF0000"/>
                </a:solidFill>
                <a:latin typeface="+mj-lt"/>
              </a:rPr>
              <a:t>Что МИР подарили, </a:t>
            </a:r>
          </a:p>
          <a:p>
            <a:pPr>
              <a:defRPr/>
            </a:pPr>
            <a:r>
              <a:rPr lang="ru-RU" sz="4400" dirty="0" smtClean="0">
                <a:solidFill>
                  <a:srgbClr val="FF0000"/>
                </a:solidFill>
                <a:latin typeface="+mj-lt"/>
              </a:rPr>
              <a:t>Тогда - в сорок пятом !!!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Биография</a:t>
            </a:r>
          </a:p>
        </p:txBody>
      </p:sp>
      <p:pic>
        <p:nvPicPr>
          <p:cNvPr id="4" name="Picture 4" descr="C:\Users\111\Desktop\Лавро\SDC198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28800"/>
            <a:ext cx="3362498" cy="2518756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Лавров Иван Александрович родился 13 февраля 1925 года в д.Калиновка Заинского района</a:t>
            </a:r>
          </a:p>
          <a:p>
            <a:r>
              <a:rPr lang="ru-RU" altLang="ru-RU" smtClean="0">
                <a:solidFill>
                  <a:srgbClr val="FF0000"/>
                </a:solidFill>
              </a:rPr>
              <a:t>Отец: Лавров Александр Семенович</a:t>
            </a:r>
          </a:p>
          <a:p>
            <a:r>
              <a:rPr lang="ru-RU" altLang="ru-RU" smtClean="0">
                <a:solidFill>
                  <a:srgbClr val="FF0000"/>
                </a:solidFill>
              </a:rPr>
              <a:t>Мать: Лаврова Мария Васильевна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4"/>
          <p:cNvSpPr>
            <a:spLocks noGrp="1"/>
          </p:cNvSpPr>
          <p:nvPr>
            <p:ph type="ctrTitle"/>
          </p:nvPr>
        </p:nvSpPr>
        <p:spPr>
          <a:xfrm>
            <a:off x="1403350" y="476250"/>
            <a:ext cx="6624638" cy="1223963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9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549275"/>
            <a:ext cx="7448550" cy="5089525"/>
          </a:xfrm>
        </p:spPr>
        <p:txBody>
          <a:bodyPr/>
          <a:lstStyle/>
          <a:p>
            <a:pPr algn="l" eaLnBrk="1" hangingPunct="1"/>
            <a:r>
              <a:rPr lang="ru-RU" altLang="ru-RU" sz="3600" smtClean="0"/>
              <a:t>В семье было 6 детей. Самым  младшим был Иван Александрович. Когда мальчику было 4 года умерла мама. Детство было тяжелое, с ранних лет приходилось помогать взрослым.  Получил начальное образование 5 классов.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5123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altLang="ru-RU" smtClean="0"/>
              <a:t>В 1943 году в возрасте 18 лет был мобилизован Акташским РВК на фронт. Службу проходил  на Востоке с  границей Манчжурии. Был стрелком. </a:t>
            </a:r>
          </a:p>
        </p:txBody>
      </p:sp>
      <p:pic>
        <p:nvPicPr>
          <p:cNvPr id="5124" name="Picture 2" descr="C:\Users\111\Desktop\Лавро\SDC198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9538" y="1916113"/>
            <a:ext cx="3263900" cy="244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4"/>
          <p:cNvSpPr>
            <a:spLocks noGrp="1"/>
          </p:cNvSpPr>
          <p:nvPr>
            <p:ph type="ctrTitle"/>
          </p:nvPr>
        </p:nvSpPr>
        <p:spPr>
          <a:xfrm>
            <a:off x="685800" y="765175"/>
            <a:ext cx="7772400" cy="935038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6147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58888" y="692150"/>
            <a:ext cx="7489825" cy="5257800"/>
          </a:xfrm>
        </p:spPr>
        <p:txBody>
          <a:bodyPr/>
          <a:lstStyle/>
          <a:p>
            <a:pPr algn="l" eaLnBrk="1" hangingPunct="1"/>
            <a:r>
              <a:rPr lang="ru-RU" altLang="ru-RU" smtClean="0"/>
              <a:t>      После окончания Великой Отечественной войны домой  вернулся в 1950 году. </a:t>
            </a:r>
          </a:p>
          <a:p>
            <a:pPr algn="l" eaLnBrk="1" hangingPunct="1"/>
            <a:r>
              <a:rPr lang="ru-RU" altLang="ru-RU" smtClean="0"/>
              <a:t>       После возвращения в родное село стал работать трактористом, комбайнером, в зимнее время работал мельником.</a:t>
            </a:r>
            <a:endParaRPr lang="ru-RU" altLang="ru-RU" sz="3600" smtClean="0"/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619250" y="2852738"/>
            <a:ext cx="6408738" cy="1584325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6375" y="692150"/>
            <a:ext cx="6983413" cy="540067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altLang="ru-RU" dirty="0" smtClean="0"/>
              <a:t>    В </a:t>
            </a:r>
            <a:r>
              <a:rPr lang="ru-RU" altLang="ru-RU" dirty="0"/>
              <a:t>1951 году Иван Александрович женился на Анне Антоновне. Его семья тоже была многодетной. Вместе с супругой воспитали 6 детей. </a:t>
            </a:r>
          </a:p>
          <a:p>
            <a:pPr marL="0" indent="0">
              <a:buFontTx/>
              <a:buNone/>
              <a:defRPr/>
            </a:pPr>
            <a:r>
              <a:rPr lang="ru-RU" altLang="ru-RU" dirty="0"/>
              <a:t>      В 1985 году Иван Александрович вышел на заслуженный отдых, но все равно продолжал трудиться на родной земле. За свою жизнь был награжден множеством медалей.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581900" cy="1143000"/>
          </a:xfrm>
        </p:spPr>
        <p:txBody>
          <a:bodyPr/>
          <a:lstStyle/>
          <a:p>
            <a:r>
              <a:rPr lang="ru-RU" altLang="ru-RU" smtClean="0">
                <a:solidFill>
                  <a:srgbClr val="FF0000"/>
                </a:solidFill>
              </a:rPr>
              <a:t>В кругу семьи</a:t>
            </a:r>
          </a:p>
        </p:txBody>
      </p:sp>
      <p:pic>
        <p:nvPicPr>
          <p:cNvPr id="5124" name="Picture 4" descr="C:\Users\111\Desktop\Лавро\DSCN22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3" y="1268760"/>
            <a:ext cx="7776864" cy="5400600"/>
          </a:xfr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258888" y="274638"/>
            <a:ext cx="7427912" cy="1209675"/>
          </a:xfrm>
        </p:spPr>
        <p:txBody>
          <a:bodyPr/>
          <a:lstStyle/>
          <a:p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1800" smtClean="0">
                <a:solidFill>
                  <a:srgbClr val="7030A0"/>
                </a:solidFill>
              </a:rPr>
              <a:t>Майский праздник -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День Победы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Отмечает вся страна.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Надевают наши деды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Боевые ордена.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Их с утра зовёт дорога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На торжественный парад.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И задумчиво с порога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z="1800" smtClean="0">
                <a:solidFill>
                  <a:srgbClr val="7030A0"/>
                </a:solidFill>
              </a:rPr>
              <a:t>Вслед им бабушки глядят.</a:t>
            </a:r>
            <a:br>
              <a:rPr lang="ru-RU" altLang="ru-RU" sz="1800" smtClean="0">
                <a:solidFill>
                  <a:srgbClr val="7030A0"/>
                </a:solidFill>
              </a:rPr>
            </a:br>
            <a:r>
              <a:rPr lang="ru-RU" altLang="ru-RU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147" name="Picture 3" descr="C:\Users\111\Desktop\Лавро\SDC199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2852936"/>
            <a:ext cx="5590012" cy="36910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547813" y="404813"/>
            <a:ext cx="7138987" cy="1871662"/>
          </a:xfrm>
        </p:spPr>
        <p:txBody>
          <a:bodyPr/>
          <a:lstStyle/>
          <a:p>
            <a:r>
              <a:rPr lang="ru-RU" altLang="ru-RU" sz="2800" smtClean="0">
                <a:solidFill>
                  <a:srgbClr val="7030A0"/>
                </a:solidFill>
              </a:rPr>
              <a:t>В небе праздничный салют,</a:t>
            </a:r>
            <a:br>
              <a:rPr lang="ru-RU" altLang="ru-RU" sz="2800" smtClean="0">
                <a:solidFill>
                  <a:srgbClr val="7030A0"/>
                </a:solidFill>
              </a:rPr>
            </a:br>
            <a:r>
              <a:rPr lang="ru-RU" altLang="ru-RU" sz="2800" smtClean="0">
                <a:solidFill>
                  <a:srgbClr val="7030A0"/>
                </a:solidFill>
              </a:rPr>
              <a:t>Фейерверки там и тут.</a:t>
            </a:r>
            <a:br>
              <a:rPr lang="ru-RU" altLang="ru-RU" sz="2800" smtClean="0">
                <a:solidFill>
                  <a:srgbClr val="7030A0"/>
                </a:solidFill>
              </a:rPr>
            </a:br>
            <a:r>
              <a:rPr lang="ru-RU" altLang="ru-RU" sz="2800" smtClean="0">
                <a:solidFill>
                  <a:srgbClr val="7030A0"/>
                </a:solidFill>
              </a:rPr>
              <a:t>Поздравляет вся страна</a:t>
            </a:r>
            <a:br>
              <a:rPr lang="ru-RU" altLang="ru-RU" sz="2800" smtClean="0">
                <a:solidFill>
                  <a:srgbClr val="7030A0"/>
                </a:solidFill>
              </a:rPr>
            </a:br>
            <a:r>
              <a:rPr lang="ru-RU" altLang="ru-RU" sz="2800" smtClean="0">
                <a:solidFill>
                  <a:srgbClr val="7030A0"/>
                </a:solidFill>
              </a:rPr>
              <a:t>Славных ветеранов.</a:t>
            </a:r>
            <a:br>
              <a:rPr lang="ru-RU" altLang="ru-RU" sz="2800" smtClean="0">
                <a:solidFill>
                  <a:srgbClr val="7030A0"/>
                </a:solidFill>
              </a:rPr>
            </a:br>
            <a:endParaRPr lang="ru-RU" altLang="ru-RU" sz="2800" smtClean="0">
              <a:solidFill>
                <a:srgbClr val="7030A0"/>
              </a:solidFill>
            </a:endParaRPr>
          </a:p>
        </p:txBody>
      </p:sp>
      <p:pic>
        <p:nvPicPr>
          <p:cNvPr id="7171" name="Picture 4" descr="C:\Users\111\Desktop\Лавро\SDC199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3728" y="2276872"/>
            <a:ext cx="6264696" cy="428729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429</TotalTime>
  <Words>221</Words>
  <Application>Microsoft Office PowerPoint</Application>
  <PresentationFormat>Экран (4:3)</PresentationFormat>
  <Paragraphs>29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Times New Roman</vt:lpstr>
      <vt:lpstr>Arial</vt:lpstr>
      <vt:lpstr>Calibri</vt:lpstr>
      <vt:lpstr>День Победы_06</vt:lpstr>
      <vt:lpstr>Участник Великой Отечественной войны</vt:lpstr>
      <vt:lpstr>Биография</vt:lpstr>
      <vt:lpstr>Презентация PowerPoint</vt:lpstr>
      <vt:lpstr>Презентация PowerPoint</vt:lpstr>
      <vt:lpstr>Презентация PowerPoint</vt:lpstr>
      <vt:lpstr>Презентация PowerPoint</vt:lpstr>
      <vt:lpstr>В кругу семьи</vt:lpstr>
      <vt:lpstr>   Майский праздник - День Победы Отмечает вся страна. Надевают наши деды Боевые ордена. Их с утра зовёт дорога На торжественный парад. И задумчиво с порога Вслед им бабушки глядят.  </vt:lpstr>
      <vt:lpstr>В небе праздничный салют, Фейерверки там и тут. Поздравляет вся страна Славных ветеранов. </vt:lpstr>
      <vt:lpstr>Медаль за Отвагу </vt:lpstr>
      <vt:lpstr>Медаль за оборону Кавказа</vt:lpstr>
      <vt:lpstr>Медаль Славы</vt:lpstr>
      <vt:lpstr>За Победу над Германией в Великой Отечественной войне 1941-1945 года</vt:lpstr>
      <vt:lpstr>Орден Отечественной войны </vt:lpstr>
      <vt:lpstr>Медаль Георгия Жукова</vt:lpstr>
      <vt:lpstr>Юбилейные медали</vt:lpstr>
      <vt:lpstr>Презентация PowerPoint</vt:lpstr>
      <vt:lpstr>За доблестный труд</vt:lpstr>
      <vt:lpstr> Героям Победы - спасибо!!!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Анна</cp:lastModifiedBy>
  <cp:revision>102</cp:revision>
  <dcterms:created xsi:type="dcterms:W3CDTF">2013-03-16T20:41:41Z</dcterms:created>
  <dcterms:modified xsi:type="dcterms:W3CDTF">2015-01-17T06:42:03Z</dcterms:modified>
</cp:coreProperties>
</file>